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8" r:id="rId4"/>
    <p:sldId id="259" r:id="rId5"/>
    <p:sldId id="260" r:id="rId6"/>
    <p:sldId id="268" r:id="rId7"/>
    <p:sldId id="296" r:id="rId8"/>
    <p:sldId id="261" r:id="rId9"/>
    <p:sldId id="269" r:id="rId10"/>
    <p:sldId id="265" r:id="rId11"/>
    <p:sldId id="266" r:id="rId12"/>
    <p:sldId id="270" r:id="rId13"/>
    <p:sldId id="271" r:id="rId14"/>
    <p:sldId id="274" r:id="rId15"/>
    <p:sldId id="275" r:id="rId16"/>
    <p:sldId id="29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8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3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3EE74-01A7-4A9D-B0E3-5AA2C04BD539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8E28F-5A64-4334-9015-78A2254374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785795"/>
            <a:ext cx="7572428" cy="2143139"/>
          </a:xfrm>
        </p:spPr>
        <p:txBody>
          <a:bodyPr/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英语国家社会与文化入门</a:t>
            </a:r>
            <a:r>
              <a:rPr lang="en-US" altLang="zh-CN" b="1" dirty="0" smtClean="0"/>
              <a:t>》(</a:t>
            </a:r>
            <a:r>
              <a:rPr lang="zh-CN" altLang="en-US" b="1" dirty="0" smtClean="0"/>
              <a:t>下册）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4414" y="3000372"/>
            <a:ext cx="7072362" cy="2638428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Californian FB" pitchFamily="18" charset="0"/>
              </a:rPr>
              <a:t>The Society and Culture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Californian FB" pitchFamily="18" charset="0"/>
              </a:rPr>
              <a:t>of Major English-Speaking Countries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Californian FB" pitchFamily="18" charset="0"/>
              </a:rPr>
              <a:t>An Introduction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Californian FB" pitchFamily="18" charset="0"/>
              </a:rPr>
              <a:t>(Book Two)</a:t>
            </a:r>
            <a:endParaRPr lang="zh-CN" altLang="en-US" b="1" dirty="0">
              <a:solidFill>
                <a:srgbClr val="FF0000"/>
              </a:solidFill>
              <a:latin typeface="Californian FB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Climate and Wildlife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NZ" dirty="0" smtClean="0"/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-the southern temperate latitudes midway between  the Equator and the South Pole;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-maritime climate;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-seasons opposite to the Northern Hemisphere;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isolated from the rest of the world for 80 million years, New Zealand developed unique flora and fauna.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    -80% of the trees, ferns and flowering plants are endemic (found only in New Zealand);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-6.2 million hectares of native forest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Fauna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-25 % of New Zealand’s birds are found nowhere else on earth;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-the flightless birds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-the kiwi as a national icon of New Zealand and New Zealanders;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-other unique fauna including the Moa (a giant flightless bird),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Tautara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(native reptiles), bats (New Zealand’s only native land mammals), yellow-eyed penguin, Kakapo (the world’s only flightless parrot);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-diverse marine fauna in New Zealand: whales, seals, dolphins and marine birds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NZ animals (new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6241" y="5661"/>
            <a:ext cx="5023411" cy="6842755"/>
          </a:xfr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2971792" cy="4697427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Tautara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Yellow-eyed   Kiwi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penguin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            Kakapo</a:t>
            </a: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Environment </a:t>
            </a:r>
            <a:endParaRPr lang="zh-CN" alt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Zealand has a unique natural environment;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-Nature is worshiped in New Zealand;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-New Zealand has enlightened environmental policies.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内容占位符 11" descr="love natur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185784"/>
            <a:ext cx="4143403" cy="56813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Environmental responsibilities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-enlightened environmental policies;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-the Resource Management Act in 1991 to promote the sustainable management of natural and physical resources, bringing together laws governing land, air and water resources;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-the Department of Conversation administrating a superb system of national parks;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-reducing and recycling waste;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-influencing international attitudes on ozone depletion, whaling, sustainable forestry, climate change, biodiversity, etc.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lvl="0" algn="ctr"/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No Nukes</a:t>
            </a:r>
            <a:endParaRPr lang="zh-CN" altLang="en-US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内容占位符 8" descr="prptest against nuclear weap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366192"/>
            <a:ext cx="5727514" cy="3848889"/>
          </a:xfrm>
        </p:spPr>
      </p:pic>
      <p:sp>
        <p:nvSpPr>
          <p:cNvPr id="8" name="文本占位符 7"/>
          <p:cNvSpPr>
            <a:spLocks noGrp="1"/>
          </p:cNvSpPr>
          <p:nvPr>
            <p:ph type="body" sz="half" idx="2"/>
          </p:nvPr>
        </p:nvSpPr>
        <p:spPr>
          <a:xfrm>
            <a:off x="214282" y="1500174"/>
            <a:ext cx="3000396" cy="462598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-In 1987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passed the Nuclear Free Zone, Disarmament, and Arms Control Act.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-The US Congress downgraded New Zealand’s defense status from ally to “friend.”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-New Zealand remains a nuclear-free zone.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II. New Zealanders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Population of European ancestry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Māoritanga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Pacific Islanders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II. New Zealanders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General information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-The population of New Zealand reached 4.351 million in January 2010;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- 86% live in cities and towns, and about 75% live in the North Island;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The New Zealand population is made up of people of different ethnicities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71438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People of European ancestry</a:t>
            </a:r>
            <a:endParaRPr lang="zh-CN" altLang="en-US" sz="2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内容占位符 6" descr="Early European settl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571612"/>
            <a:ext cx="5429288" cy="4000528"/>
          </a:xfr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-Around 80% of New Zealanders identify themselves as having some European ancestry;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Their forebears mainly came from England, Scotland, Ireland, but also from Germany, Italy, the Netherlands, and other nations; 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-The arrival of European settlers started from the 17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century.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798496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NZ" sz="3200" b="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endParaRPr lang="zh-CN" altLang="en-US" sz="3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内容占位符 4" descr="Maor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598" y="1571612"/>
            <a:ext cx="5185662" cy="3929090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NZ" sz="2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the indigenous Polynesian people of New Zealand;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-They make up 14.5% of the total population;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originated with settlers from eastern Polynesia, who first arrived in New Zealand in canoe voyages at some point between the 9th and 13th centuries AD.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i="1" dirty="0" smtClean="0">
                <a:latin typeface="Times New Roman" pitchFamily="18" charset="0"/>
                <a:cs typeface="Times New Roman" pitchFamily="18" charset="0"/>
              </a:rPr>
              <a:t>New Zealand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Unit 1 Land, People and Histor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内容占位符 3" descr="新西兰首页（新）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262" y="1600200"/>
            <a:ext cx="3626129" cy="497207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Māoritanga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NZ" sz="3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culture plays such an important part that New Zealand’s society is bicultural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NZ" sz="3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language--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Te Reo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--is the second official language, and it is recognized in Parliament and in courts of law.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a. There are the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kohanga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reo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(Maori “language   nests”) all over New Zealand;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b. About 24 percent of the population speaks some </a:t>
            </a:r>
            <a:r>
              <a:rPr lang="en-NZ" sz="3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and that figure is on the rise;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c. Many names of places, plants and birds are </a:t>
            </a:r>
            <a:r>
              <a:rPr lang="en-NZ" sz="3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and many other </a:t>
            </a:r>
            <a:r>
              <a:rPr lang="en-NZ" sz="3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words have enriched New Zealand English.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Māoritanga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内容占位符 6" descr="Mar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608" y="1571612"/>
            <a:ext cx="5576938" cy="4071966"/>
          </a:xfr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-the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iwi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NZ" sz="2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tribe, the main social organization in </a:t>
            </a:r>
            <a:r>
              <a:rPr lang="en-NZ" sz="2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society;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NZ" sz="2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creation myth;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legends about Maui;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NZ" sz="2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war dance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hongi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Maori sharing in the sacred act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hongi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,exchanging the ha or breath of life;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marae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 sacred meeting place where </a:t>
            </a:r>
            <a:r>
              <a:rPr lang="en-NZ" sz="2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culture and language are promoted, tribal matters discussed, and ceremonies held (right: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marae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4398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Left: the original Maori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war dance</a:t>
            </a:r>
            <a:b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Right: New Zealand All Blacks pre-match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war dance</a:t>
            </a:r>
            <a:b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(All Blacks: the nickname of New Zealand national rugby team, regarded as the country’s national sport.)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内容占位符 7" descr="kapa ha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857364"/>
            <a:ext cx="4490390" cy="3143272"/>
          </a:xfrm>
        </p:spPr>
      </p:pic>
      <p:pic>
        <p:nvPicPr>
          <p:cNvPr id="9" name="内容占位符 8" descr="haka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7" y="3286124"/>
            <a:ext cx="4358670" cy="314327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86742" cy="785818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People of the Pacific Islands origin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内容占位符 6" descr="Pacific Island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389062"/>
            <a:ext cx="4286280" cy="5189089"/>
          </a:xfr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-mainly from Western Samoa, Cook Islands, Niue, Tokelau, Tonga and Fiji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-making up about 7 % of the population of New Zealand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-today, more than 60% of Pacific Islanders born and grown up in New Zealand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III. History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Early settlers from East Polynesia 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European navigators arriving in 1642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Treaty of Waitangi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Modern New Zealand society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III. History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settlers from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East Polynesia 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-They voyaged from East Polynesia over 1000 years ago;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-They were forbearers of today’s Maori;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-They lived in tribes based on family networks;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By 1200, they had settled the North and South Islands.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500990" cy="71438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European settlers—the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Pakeha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内容占位符 7" descr="c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0347" y="1500188"/>
            <a:ext cx="3469481" cy="4625975"/>
          </a:xfrm>
        </p:spPr>
      </p:pic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457200" y="1500174"/>
            <a:ext cx="3686172" cy="46259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Dutchman Abel Tasman was the first European to sight New Zealand, naming the country Staten Land, later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Nieuw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Zeeland;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Englishman James Cook reached here in 1769; he traded with Maori and claimed the land for the British (right: James Cook)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European settlers—the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Pakeha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71472" y="1928802"/>
            <a:ext cx="8115328" cy="419736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Sealers and whalers followed;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Christian missionaries arrived in 1814;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By 1840, 2 000 Europeans lived among a Maori population of 115 000;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British settlers arrived in the 1840s and  1850s, establishing towns and clearing land for farms;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4900617" cy="57150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b="0" dirty="0" smtClean="0">
                <a:latin typeface="Times New Roman" pitchFamily="18" charset="0"/>
                <a:cs typeface="Times New Roman" pitchFamily="18" charset="0"/>
              </a:rPr>
              <a:t> European settlers—the </a:t>
            </a:r>
            <a:r>
              <a:rPr lang="en-US" altLang="zh-CN" sz="2800" b="0" dirty="0" err="1" smtClean="0">
                <a:latin typeface="Times New Roman" pitchFamily="18" charset="0"/>
                <a:cs typeface="Times New Roman" pitchFamily="18" charset="0"/>
              </a:rPr>
              <a:t>Pakeha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内容占位符 8" descr="war between Maori and Europ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071546"/>
            <a:ext cx="3929090" cy="5054617"/>
          </a:xfrm>
        </p:spPr>
      </p:pic>
      <p:sp>
        <p:nvSpPr>
          <p:cNvPr id="8" name="文本占位符 7"/>
          <p:cNvSpPr>
            <a:spLocks noGrp="1"/>
          </p:cNvSpPr>
          <p:nvPr>
            <p:ph type="body" sz="half" idx="2"/>
          </p:nvPr>
        </p:nvSpPr>
        <p:spPr>
          <a:xfrm>
            <a:off x="642910" y="1071546"/>
            <a:ext cx="3000395" cy="5054617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-Wars resulted between </a:t>
            </a:r>
            <a:r>
              <a:rPr lang="en-NZ" sz="2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European settlers in the 1860s; decreasing the Maori population;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Settler society boomed after the gold rushes from the 1860s;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Roads, railways and public buildings were constructed, and national education introduced;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A new wave of British, European and Australian migrants arrived in the 1880s.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5929354" cy="65562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The Treaty of Waitangi</a:t>
            </a:r>
            <a:endParaRPr lang="zh-CN" alt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内容占位符 4" descr="treaty of Waitang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461428"/>
            <a:ext cx="6429420" cy="4467902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5721" y="1500174"/>
            <a:ext cx="2286016" cy="4625989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Treaty was first signed on 6 February 1840 by representatives of the British Crown and various </a:t>
            </a:r>
            <a:r>
              <a:rPr lang="en-NZ" sz="24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chiefs from the North Island of New Zealand.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Quiz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Give the English and a brief explanation for the following: 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   1 </a:t>
            </a:r>
            <a:r>
              <a:rPr lang="zh-CN" altLang="en-US" dirty="0" smtClean="0"/>
              <a:t>奥克兰市</a:t>
            </a:r>
          </a:p>
          <a:p>
            <a:pPr>
              <a:buNone/>
            </a:pPr>
            <a:r>
              <a:rPr lang="en-US" dirty="0" smtClean="0"/>
              <a:t>    2 </a:t>
            </a:r>
            <a:r>
              <a:rPr lang="zh-CN" altLang="en-US" dirty="0" smtClean="0"/>
              <a:t>几维鸟</a:t>
            </a:r>
          </a:p>
          <a:p>
            <a:pPr>
              <a:buNone/>
            </a:pPr>
            <a:r>
              <a:rPr lang="en-US" dirty="0" smtClean="0"/>
              <a:t>    3 </a:t>
            </a:r>
            <a:r>
              <a:rPr lang="zh-CN" altLang="en-US" dirty="0" smtClean="0"/>
              <a:t>毛利人</a:t>
            </a:r>
          </a:p>
          <a:p>
            <a:pPr>
              <a:buNone/>
            </a:pPr>
            <a:r>
              <a:rPr lang="en-US" dirty="0" smtClean="0"/>
              <a:t>    4 </a:t>
            </a:r>
            <a:r>
              <a:rPr lang="zh-CN" altLang="en-US" dirty="0" smtClean="0"/>
              <a:t>太平洋岛人</a:t>
            </a:r>
          </a:p>
          <a:p>
            <a:pPr>
              <a:buNone/>
            </a:pPr>
            <a:r>
              <a:rPr lang="en-US" dirty="0" smtClean="0"/>
              <a:t>    5 </a:t>
            </a:r>
            <a:r>
              <a:rPr lang="zh-CN" altLang="en-US" dirty="0" smtClean="0"/>
              <a:t>怀唐伊条约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Treaty of Waitangi</a:t>
            </a:r>
            <a:endParaRPr lang="zh-CN" altLang="en-US" sz="4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-The Treaty established a British Governor of New Zealand, recognized </a:t>
            </a:r>
            <a:r>
              <a:rPr lang="en-NZ" sz="24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ownership of their lands and other properties, and gave the </a:t>
            </a:r>
            <a:r>
              <a:rPr lang="en-NZ" sz="24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rights of British subjects;</a:t>
            </a: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NZ" sz="24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non- </a:t>
            </a:r>
            <a:r>
              <a:rPr lang="en-NZ" sz="24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Zealanders had different interpretations of the Treaty, resulting in wars between them in the early 1860s;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By the 1890s less than one-sixth of New Zealand was owned by </a:t>
            </a:r>
            <a:r>
              <a:rPr lang="en-NZ" sz="24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From the late 1960s </a:t>
            </a:r>
            <a:r>
              <a:rPr lang="en-NZ" sz="24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began drawing attention to breaches of the Treaty;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The Waitangi Tribunal was established in 1975 in an effort to address past wrongs and </a:t>
            </a:r>
            <a:r>
              <a:rPr lang="en-NZ" sz="24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grievances;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The Government aims to have all claims under the Waitangi Tribunal settled by 2014 with around $55 million a year paid in Treaty settlement.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Modern New Zealand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Society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Worldwide economic depression hit New Zealand in the late 1920s;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State welfare was expanded from the 1930s -- higher pensions, unemployment and sickness benefits, and medical care was subsidized;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In 1947, New Zealand ratified the Statute of Westminster, which gave it complete autonomy from Britain in foreign as well as domestic affairs;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-Urbanization, especially of Maori, and economic prosperity marked post-war New Zealand;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5357850" cy="785818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Modern New Zealand society</a:t>
            </a:r>
            <a:endParaRPr lang="zh-CN" alt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内容占位符 6" descr="P7129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7263" y="1850429"/>
            <a:ext cx="5919579" cy="4439683"/>
          </a:xfr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57201" y="1500174"/>
            <a:ext cx="2328849" cy="4625989"/>
          </a:xfrm>
        </p:spPr>
        <p:txBody>
          <a:bodyPr>
            <a:norm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1893 New Zealand became the first country in the world to give women the national vote. More women worked outside the home, and equal pay was introduced in 1972. (right: women waiting to vote)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Zealand Today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-The mid-1980s brought profound changes in foreign affairs and the economy: New Zealand was declared nuclear-free. Free-market policies opened up the economy, and the role of government was reformed;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-New Zealand has gone through many reforms and changes in the past decades, economically and socially, the biggest change being growing biculturalism with </a:t>
            </a:r>
            <a:r>
              <a:rPr lang="en-NZ" sz="24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culture penetrating New Zealand’s society;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-New Zealand of the 21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century faces the world with a confident and independent national identity.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A. What are some of the distinct features of New Zealand’s geography and natural environment?  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B. What are the structural components of New Zealand’s population?  In what way are they related to New Zealand’s history?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C.  When did the first European navigators arrive in New Zealand?  How did New Zealand evolve to what it is today?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D. What role does the Maori culture play in New Zealand society?</a:t>
            </a:r>
            <a:endParaRPr lang="zh-CN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14414" y="5715016"/>
            <a:ext cx="6858048" cy="928694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Maori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hongi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--sharing in the sacred act of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hongi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exchanging the ha or breath of life</a:t>
            </a:r>
            <a:endParaRPr lang="zh-CN" altLang="en-US" b="0" dirty="0"/>
          </a:p>
        </p:txBody>
      </p:sp>
      <p:pic>
        <p:nvPicPr>
          <p:cNvPr id="7" name="图片占位符 6" descr="hong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373" r="22373"/>
          <a:stretch>
            <a:fillRect/>
          </a:stretch>
        </p:blipFill>
        <p:spPr>
          <a:xfrm>
            <a:off x="857225" y="500042"/>
            <a:ext cx="7500990" cy="5214974"/>
          </a:xfr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 flipV="1">
            <a:off x="785786" y="5072074"/>
            <a:ext cx="7000924" cy="142876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940048"/>
          </a:xfrm>
        </p:spPr>
        <p:txBody>
          <a:bodyPr>
            <a:normAutofit/>
          </a:bodyPr>
          <a:lstStyle/>
          <a:p>
            <a:r>
              <a:rPr lang="en-US" altLang="zh-CN" sz="4800" dirty="0" smtClean="0">
                <a:latin typeface="Batang" pitchFamily="18" charset="-127"/>
                <a:ea typeface="Batang" pitchFamily="18" charset="-127"/>
                <a:cs typeface="Times New Roman" pitchFamily="18" charset="0"/>
              </a:rPr>
              <a:t>The End</a:t>
            </a:r>
            <a:endParaRPr lang="zh-CN" altLang="en-US" sz="4800" dirty="0"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3214686"/>
            <a:ext cx="8215370" cy="291147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altLang="zh-CN" sz="4000" dirty="0" smtClean="0"/>
          </a:p>
          <a:p>
            <a:pPr algn="ctr">
              <a:buNone/>
            </a:pPr>
            <a:r>
              <a:rPr lang="zh-CN" altLang="en-US" sz="4000" b="1" dirty="0" smtClean="0">
                <a:latin typeface="+mj-ea"/>
                <a:ea typeface="+mj-ea"/>
              </a:rPr>
              <a:t>高等教育出版社</a:t>
            </a:r>
            <a:endParaRPr lang="en-US" altLang="zh-CN" sz="4000" b="1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2015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Focal Points of the Unit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86412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Land and Environment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Geography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Wildlife--unique flora and fauna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Environment and environmental responsibilities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New Zealanders 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Population of European ancestry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NZ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NZ" sz="2000" dirty="0" err="1" smtClean="0">
                <a:latin typeface="Times New Roman" pitchFamily="18" charset="0"/>
                <a:cs typeface="Times New Roman" pitchFamily="18" charset="0"/>
              </a:rPr>
              <a:t>Māori</a:t>
            </a:r>
            <a:r>
              <a:rPr lang="en-N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Māoritanga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Pacific Islanders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Early settlers from East Polynesia 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First European navigators arriving in 1642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The Treaty of Waitangi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New Zealand today</a:t>
            </a:r>
          </a:p>
          <a:p>
            <a:pPr>
              <a:buNone/>
            </a:pPr>
            <a:endParaRPr lang="zh-CN" alt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This Unit Is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ivided into Three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ections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2143116"/>
            <a:ext cx="7972452" cy="3983047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Land and Environment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II. New Zealanders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III. History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map of N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90" y="348358"/>
            <a:ext cx="8619128" cy="63688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I. Land and Environment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Geography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Wildlife--unique flora and fauna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Environment and environmental responsibilities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I. Land and Environment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84030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Georgraphy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Aotearoa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”--“Land of the long white cloud”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-a large, long group of islands, about 2000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north to south;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-a land area of 270 500 square kilometers;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the North Island, the South Island, the Stewart Island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-the Southern Alps and volcanoes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-two major cities--Auckland: New Zealand’s center for business, education and industry; Wellington: capital of the country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142876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Left: Auckland, the largest city of New Zealand;</a:t>
            </a:r>
            <a:b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Right: Wellington’s Beehive, the national symbol of executive power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内容占位符 5" descr="Aucklan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内容占位符 6" descr="beehive-build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1799</Words>
  <Application>Microsoft Office PowerPoint</Application>
  <PresentationFormat>On-screen Show (4:3)</PresentationFormat>
  <Paragraphs>183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主题</vt:lpstr>
      <vt:lpstr>《英语国家社会与文化入门》(下册）</vt:lpstr>
      <vt:lpstr>New Zealand Unit 1 Land, People and History</vt:lpstr>
      <vt:lpstr>Quiz</vt:lpstr>
      <vt:lpstr>Focal Points of the Unit</vt:lpstr>
      <vt:lpstr>This Unit Is Divided into Three Sections:</vt:lpstr>
      <vt:lpstr>Slide 6</vt:lpstr>
      <vt:lpstr>I. Land and Environment</vt:lpstr>
      <vt:lpstr>I. Land and Environment</vt:lpstr>
      <vt:lpstr>Left: Auckland, the largest city of New Zealand; Right: Wellington’s Beehive, the national symbol of executive power</vt:lpstr>
      <vt:lpstr> Climate and Wildlife</vt:lpstr>
      <vt:lpstr>Fauna</vt:lpstr>
      <vt:lpstr>Slide 12</vt:lpstr>
      <vt:lpstr> Environment </vt:lpstr>
      <vt:lpstr> Environmental responsibilities</vt:lpstr>
      <vt:lpstr>No Nukes</vt:lpstr>
      <vt:lpstr>II. New Zealanders</vt:lpstr>
      <vt:lpstr>II. New Zealanders</vt:lpstr>
      <vt:lpstr> People of European ancestry</vt:lpstr>
      <vt:lpstr>Māori</vt:lpstr>
      <vt:lpstr> Māoritanga</vt:lpstr>
      <vt:lpstr>Māoritanga</vt:lpstr>
      <vt:lpstr>Left: the original Maori haka war dance Right: New Zealand All Blacks pre-match haka war dance (All Blacks: the nickname of New Zealand national rugby team, regarded as the country’s national sport.)</vt:lpstr>
      <vt:lpstr>People of the Pacific Islands origin</vt:lpstr>
      <vt:lpstr>III. History</vt:lpstr>
      <vt:lpstr>III. History</vt:lpstr>
      <vt:lpstr> European settlers—the Pakeha</vt:lpstr>
      <vt:lpstr> European settlers—the Pakeha</vt:lpstr>
      <vt:lpstr> European settlers—the Pakeha</vt:lpstr>
      <vt:lpstr> The Treaty of Waitangi</vt:lpstr>
      <vt:lpstr>The Treaty of Waitangi</vt:lpstr>
      <vt:lpstr> Modern New Zealand Society</vt:lpstr>
      <vt:lpstr>Modern New Zealand society</vt:lpstr>
      <vt:lpstr>New Zealand Today</vt:lpstr>
      <vt:lpstr>Questions for Discussion</vt:lpstr>
      <vt:lpstr>The Maori hongi--sharing in the sacred act of hongi, exchanging the ha or breath of life</vt:lpstr>
      <vt:lpstr>The End</vt:lpstr>
    </vt:vector>
  </TitlesOfParts>
  <Company>Gskening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《英语国家社会与文化入门》(下册）</dc:title>
  <dc:creator>Gs</dc:creator>
  <cp:lastModifiedBy>Wang</cp:lastModifiedBy>
  <cp:revision>107</cp:revision>
  <dcterms:created xsi:type="dcterms:W3CDTF">2014-08-11T20:03:49Z</dcterms:created>
  <dcterms:modified xsi:type="dcterms:W3CDTF">2015-12-05T18:00:39Z</dcterms:modified>
</cp:coreProperties>
</file>